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908"/>
    <p:restoredTop sz="88692"/>
  </p:normalViewPr>
  <p:slideViewPr>
    <p:cSldViewPr snapToGrid="0" snapToObjects="1">
      <p:cViewPr varScale="1">
        <p:scale>
          <a:sx n="91" d="100"/>
          <a:sy n="91" d="100"/>
        </p:scale>
        <p:origin x="216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E53B-5FEE-FE4E-9ABD-272235114AF7}" type="datetimeFigureOut">
              <a:rPr kumimoji="1" lang="zh-CN" altLang="en-US" smtClean="0"/>
              <a:t>16/9/16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E1EEF-76A0-EF4B-BF0D-6680893400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8175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E53B-5FEE-FE4E-9ABD-272235114AF7}" type="datetimeFigureOut">
              <a:rPr kumimoji="1" lang="zh-CN" altLang="en-US" smtClean="0"/>
              <a:t>16/9/16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E1EEF-76A0-EF4B-BF0D-6680893400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2776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E53B-5FEE-FE4E-9ABD-272235114AF7}" type="datetimeFigureOut">
              <a:rPr kumimoji="1" lang="zh-CN" altLang="en-US" smtClean="0"/>
              <a:t>16/9/16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E1EEF-76A0-EF4B-BF0D-6680893400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4268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E53B-5FEE-FE4E-9ABD-272235114AF7}" type="datetimeFigureOut">
              <a:rPr kumimoji="1" lang="zh-CN" altLang="en-US" smtClean="0"/>
              <a:t>16/9/16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E1EEF-76A0-EF4B-BF0D-6680893400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8413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E53B-5FEE-FE4E-9ABD-272235114AF7}" type="datetimeFigureOut">
              <a:rPr kumimoji="1" lang="zh-CN" altLang="en-US" smtClean="0"/>
              <a:t>16/9/16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E1EEF-76A0-EF4B-BF0D-6680893400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E53B-5FEE-FE4E-9ABD-272235114AF7}" type="datetimeFigureOut">
              <a:rPr kumimoji="1" lang="zh-CN" altLang="en-US" smtClean="0"/>
              <a:t>16/9/16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E1EEF-76A0-EF4B-BF0D-6680893400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4575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E53B-5FEE-FE4E-9ABD-272235114AF7}" type="datetimeFigureOut">
              <a:rPr kumimoji="1" lang="zh-CN" altLang="en-US" smtClean="0"/>
              <a:t>16/9/16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E1EEF-76A0-EF4B-BF0D-6680893400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3594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E53B-5FEE-FE4E-9ABD-272235114AF7}" type="datetimeFigureOut">
              <a:rPr kumimoji="1" lang="zh-CN" altLang="en-US" smtClean="0"/>
              <a:t>16/9/16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E1EEF-76A0-EF4B-BF0D-6680893400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798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E53B-5FEE-FE4E-9ABD-272235114AF7}" type="datetimeFigureOut">
              <a:rPr kumimoji="1" lang="zh-CN" altLang="en-US" smtClean="0"/>
              <a:t>16/9/16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E1EEF-76A0-EF4B-BF0D-6680893400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8664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E53B-5FEE-FE4E-9ABD-272235114AF7}" type="datetimeFigureOut">
              <a:rPr kumimoji="1" lang="zh-CN" altLang="en-US" smtClean="0"/>
              <a:t>16/9/16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E1EEF-76A0-EF4B-BF0D-6680893400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9566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2E53B-5FEE-FE4E-9ABD-272235114AF7}" type="datetimeFigureOut">
              <a:rPr kumimoji="1" lang="zh-CN" altLang="en-US" smtClean="0"/>
              <a:t>16/9/16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E1EEF-76A0-EF4B-BF0D-6680893400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4803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72E53B-5FEE-FE4E-9ABD-272235114AF7}" type="datetimeFigureOut">
              <a:rPr kumimoji="1" lang="zh-CN" altLang="en-US" smtClean="0"/>
              <a:t>16/9/16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EE1EEF-76A0-EF4B-BF0D-6680893400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9018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5243" y="0"/>
            <a:ext cx="140214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47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宋体</vt:lpstr>
      <vt:lpstr>Arial</vt:lpstr>
      <vt:lpstr>Office 主题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boyu song</dc:creator>
  <cp:lastModifiedBy>boyu song</cp:lastModifiedBy>
  <cp:revision>3</cp:revision>
  <dcterms:created xsi:type="dcterms:W3CDTF">2016-09-16T11:38:19Z</dcterms:created>
  <dcterms:modified xsi:type="dcterms:W3CDTF">2016-09-16T11:39:48Z</dcterms:modified>
</cp:coreProperties>
</file>

<file path=docProps/thumbnail.jpeg>
</file>